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2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2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56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320" y="1326600"/>
            <a:ext cx="442656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56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152320" y="3044160"/>
            <a:ext cx="442656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280" cy="32878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280" cy="3287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560" cy="3287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320" y="1326600"/>
            <a:ext cx="4426560" cy="3287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280" cy="43866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56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152320" y="1326600"/>
            <a:ext cx="4426560" cy="3287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56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560" cy="3287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320" y="1326600"/>
            <a:ext cx="442656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320" y="3044160"/>
            <a:ext cx="442656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56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320" y="1326600"/>
            <a:ext cx="442656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2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zxx" sz="1800" spc="-1" strike="noStrike">
                <a:latin typeface="Arial"/>
              </a:rPr>
              <a:t>Click to edit the title text format</a:t>
            </a:r>
            <a:endParaRPr b="0" lang="zxx" sz="18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280" cy="3287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1800" spc="-1" strike="noStrike">
                <a:latin typeface="Arial"/>
              </a:rPr>
              <a:t>Click to edit the outline text format</a:t>
            </a:r>
            <a:endParaRPr b="0" lang="zxx" sz="18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zxx" sz="1800" spc="-1" strike="noStrike">
                <a:latin typeface="Arial"/>
              </a:rPr>
              <a:t>Second Outline Level</a:t>
            </a:r>
            <a:endParaRPr b="0" lang="zxx" sz="1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1800" spc="-1" strike="noStrike">
                <a:latin typeface="Arial"/>
              </a:rPr>
              <a:t>Third Outline Level</a:t>
            </a:r>
            <a:endParaRPr b="0" lang="zxx" sz="18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zxx" sz="1800" spc="-1" strike="noStrike">
                <a:latin typeface="Arial"/>
              </a:rPr>
              <a:t>Fourth Outline Level</a:t>
            </a:r>
            <a:endParaRPr b="0" lang="zxx" sz="18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1800" spc="-1" strike="noStrike">
                <a:latin typeface="Arial"/>
              </a:rPr>
              <a:t>Fifth Outline Level</a:t>
            </a:r>
            <a:endParaRPr b="0" lang="zxx" sz="18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1800" spc="-1" strike="noStrike">
                <a:latin typeface="Arial"/>
              </a:rPr>
              <a:t>Sixth Outline Level</a:t>
            </a:r>
            <a:endParaRPr b="0" lang="zxx" sz="18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1800" spc="-1" strike="noStrike">
                <a:latin typeface="Arial"/>
              </a:rPr>
              <a:t>Seventh Outline Level</a:t>
            </a:r>
            <a:endParaRPr b="0" lang="zxx" sz="18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39" name="CustomShape 2"/>
          <p:cNvSpPr/>
          <p:nvPr/>
        </p:nvSpPr>
        <p:spPr>
          <a:xfrm>
            <a:off x="504000" y="1326600"/>
            <a:ext cx="9071280" cy="32878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</p:sp>
      <p:sp>
        <p:nvSpPr>
          <p:cNvPr id="40" name="TextShape 3"/>
          <p:cNvSpPr txBox="1"/>
          <p:nvPr/>
        </p:nvSpPr>
        <p:spPr>
          <a:xfrm>
            <a:off x="504000" y="226080"/>
            <a:ext cx="9071280" cy="946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LibreOffice/7.0.3.1$Linux_X86_64 LibreOffice_project/00$Build-1</Application>
  <Words>0</Words>
  <Paragraphs>0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2020-12-22T11:01:49Z</dcterms:created>
  <dc:creator>Root Root</dc:creator>
  <dc:description/>
  <dc:language>en-US</dc:language>
  <cp:lastModifiedBy/>
  <dcterms:modified xsi:type="dcterms:W3CDTF">2020-12-22T12:03:25Z</dcterms:modified>
  <cp:revision>3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Security">
    <vt:i4>0</vt:i4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2</vt:i4>
  </property>
  <property fmtid="{D5CDD505-2E9C-101B-9397-08002B2CF9AE}" pid="7" name="Notes">
    <vt:i4>1</vt:i4>
  </property>
  <property fmtid="{D5CDD505-2E9C-101B-9397-08002B2CF9AE}" pid="8" name="ScaleCrop">
    <vt:bool>0</vt:bool>
  </property>
  <property fmtid="{D5CDD505-2E9C-101B-9397-08002B2CF9AE}" pid="9" name="ShareDoc">
    <vt:bool>0</vt:bool>
  </property>
  <property fmtid="{D5CDD505-2E9C-101B-9397-08002B2CF9AE}" pid="10" name="Slides">
    <vt:i4>1</vt:i4>
  </property>
</Properties>
</file>