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x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108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61911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6577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02747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5765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63353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78182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1162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17421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70902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2284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87217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239FD2-8351-4356-8793-45735E10DD82}" type="datetimeFigureOut">
              <a:rPr lang="en-US" smtClean="0"/>
              <a:t>2/23/2021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A8A385-8B18-4D57-A5B7-421771A30A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7551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17384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rami res</dc:creator>
  <cp:lastModifiedBy>rami res</cp:lastModifiedBy>
  <cp:revision>2</cp:revision>
  <dcterms:created xsi:type="dcterms:W3CDTF">2021-02-24T01:08:25Z</dcterms:created>
  <dcterms:modified xsi:type="dcterms:W3CDTF">2021-02-24T01:15:39Z</dcterms:modified>
</cp:coreProperties>
</file>

<file path=docProps/thumbnail.jpeg>
</file>