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6" d="100"/>
          <a:sy n="96" d="100"/>
        </p:scale>
        <p:origin x="-20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printerSettings" Target="printerSettings/printerSettings1.bin"/><Relationship Id="rId28" Type="http://schemas.openxmlformats.org/officeDocument/2006/relationships/presProps" Target="presProps.xml"/><Relationship Id="rId29" Type="http://schemas.openxmlformats.org/officeDocument/2006/relationships/viewProps" Target="viewProps.xml"/><Relationship Id="rId30" Type="http://schemas.openxmlformats.org/officeDocument/2006/relationships/theme" Target="theme/theme1.xml"/><Relationship Id="rId3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48672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6016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2549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999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16987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84652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49484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13664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09413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27168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3873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6254E2-2881-4243-A134-C9E9578C8D56}" type="datetimeFigureOut">
              <a:rPr lang="fr-FR" smtClean="0"/>
              <a:t>26/08/2014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C3BFE5-AEA5-C640-91E8-6329B8FEE5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13224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826748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693272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042849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793909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820320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87763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992466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711964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0337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788621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foo19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80427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480458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foo20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451159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foo21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213379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foo22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148925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foo23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195787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foo24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598407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foo25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4433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19212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2299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59942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93823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75877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004010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foo9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7600976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25</Words>
  <Application>Microsoft Macintosh PowerPoint</Application>
  <PresentationFormat>Présentation à l'écran (4:3)</PresentationFormat>
  <Paragraphs>25</Paragraphs>
  <Slides>25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25</vt:i4>
      </vt:variant>
    </vt:vector>
  </HeadingPairs>
  <TitlesOfParts>
    <vt:vector size="26" baseType="lpstr">
      <vt:lpstr>Thème Office</vt:lpstr>
      <vt:lpstr>foo1</vt:lpstr>
      <vt:lpstr>foo2</vt:lpstr>
      <vt:lpstr>foo3</vt:lpstr>
      <vt:lpstr>foo4</vt:lpstr>
      <vt:lpstr>foo5</vt:lpstr>
      <vt:lpstr>foo6</vt:lpstr>
      <vt:lpstr>foo7</vt:lpstr>
      <vt:lpstr>foo8</vt:lpstr>
      <vt:lpstr>foo9</vt:lpstr>
      <vt:lpstr>foo10</vt:lpstr>
      <vt:lpstr>foo11</vt:lpstr>
      <vt:lpstr>foo12</vt:lpstr>
      <vt:lpstr>foo13</vt:lpstr>
      <vt:lpstr>foo14</vt:lpstr>
      <vt:lpstr>foo15</vt:lpstr>
      <vt:lpstr>foo16</vt:lpstr>
      <vt:lpstr>foo17</vt:lpstr>
      <vt:lpstr>foo18</vt:lpstr>
      <vt:lpstr>foo19</vt:lpstr>
      <vt:lpstr>foo20</vt:lpstr>
      <vt:lpstr>foo21</vt:lpstr>
      <vt:lpstr>foo22</vt:lpstr>
      <vt:lpstr>foo23</vt:lpstr>
      <vt:lpstr>foo24</vt:lpstr>
      <vt:lpstr>foo25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foo1</dc:title>
  <dc:creator>Nicolas</dc:creator>
  <cp:lastModifiedBy>Nicolas</cp:lastModifiedBy>
  <cp:revision>2</cp:revision>
  <dcterms:created xsi:type="dcterms:W3CDTF">2014-08-26T10:46:52Z</dcterms:created>
  <dcterms:modified xsi:type="dcterms:W3CDTF">2014-08-26T10:50:22Z</dcterms:modified>
</cp:coreProperties>
</file>

<file path=docProps/thumbnail.jpeg>
</file>