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4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55280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4801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70954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1830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0918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05292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7089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605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98211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82383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5012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EA9FEF-F98A-47E0-9C21-541796582112}" type="datetimeFigureOut">
              <a:rPr lang="en-US" smtClean="0"/>
              <a:t>4/10/2019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FECE0F-3224-4FD0-AD1A-6EBF0A13B0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4900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44339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vlad</dc:creator>
  <cp:lastModifiedBy>vlad</cp:lastModifiedBy>
  <cp:revision>1</cp:revision>
  <dcterms:created xsi:type="dcterms:W3CDTF">2019-04-10T13:59:41Z</dcterms:created>
  <dcterms:modified xsi:type="dcterms:W3CDTF">2019-04-10T14:00:17Z</dcterms:modified>
</cp:coreProperties>
</file>

<file path=docProps/thumbnail.jpeg>
</file>