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632893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83665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030883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803196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37319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48531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335562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58477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055076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03984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797884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BD4B-3E12-4C3F-80E2-AB0596552E20}" type="datetimeFigureOut">
              <a:rPr lang="ru-RU" smtClean="0"/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255947-ADA5-4F8E-8AAD-4E02849B2E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30414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0059678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PresentationFormat>Экран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2020-01-30T11:35:54Z</dcterms:created>
  <dcterms:modified xsi:type="dcterms:W3CDTF">2020-01-30T11:36:11Z</dcterms:modified>
</cp:coreProperties>
</file>

<file path=docProps/thumbnail.jpeg>
</file>