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464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27983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353998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47493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787320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8026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670999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371766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70475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63344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74085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74173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148710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D998DA-DFFB-451F-80D8-21F4C78324A5}" type="datetimeFigureOut">
              <a:rPr lang="ru-RU" smtClean="0"/>
              <a:t>31.08.2010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70CA54-B97E-4424-B381-190549557C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11825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stomShape 1"/>
          <p:cNvSpPr/>
          <p:nvPr/>
        </p:nvSpPr>
        <p:spPr>
          <a:xfrm>
            <a:off x="353880" y="398160"/>
            <a:ext cx="7772040" cy="757080"/>
          </a:xfrm>
          <a:prstGeom prst="rect">
            <a:avLst/>
          </a:prstGeom>
        </p:spPr>
        <p:txBody>
          <a:bodyPr lIns="90000" tIns="45000" rIns="90000" bIns="45000" anchor="ctr"/>
          <a:lstStyle/>
          <a:p>
            <a:pPr algn="ctr"/>
            <a:r>
              <a:rPr lang="en-US" sz="2400" b="1"/>
              <a:t>TEST POWERPOINT</a:t>
            </a:r>
            <a:endParaRPr/>
          </a:p>
        </p:txBody>
      </p:sp>
      <p:sp>
        <p:nvSpPr>
          <p:cNvPr id="5" name="CustomShape 2"/>
          <p:cNvSpPr/>
          <p:nvPr/>
        </p:nvSpPr>
        <p:spPr>
          <a:xfrm>
            <a:off x="304920" y="1466640"/>
            <a:ext cx="8533800" cy="4800240"/>
          </a:xfrm>
          <a:prstGeom prst="rect">
            <a:avLst/>
          </a:prstGeom>
        </p:spPr>
        <p:txBody>
          <a:bodyPr lIns="90000" tIns="45000" rIns="90000" bIns="45000"/>
          <a:lstStyle/>
          <a:p>
            <a:pPr>
              <a:lnSpc>
                <a:spcPts val="322"/>
              </a:lnSpc>
              <a:buSzPct val="45000"/>
              <a:buFont typeface="Arial"/>
              <a:buChar char="•"/>
            </a:pPr>
            <a:r>
              <a:rPr lang="en-US" sz="2400" dirty="0">
                <a:latin typeface="Arial"/>
              </a:rPr>
              <a:t>Manchester United </a:t>
            </a:r>
            <a:endParaRPr dirty="0"/>
          </a:p>
          <a:p>
            <a:pPr>
              <a:lnSpc>
                <a:spcPts val="322"/>
              </a:lnSpc>
              <a:buSzPct val="45000"/>
              <a:buFont typeface="Arial"/>
              <a:buChar char="•"/>
            </a:pPr>
            <a:r>
              <a:rPr lang="en-US" sz="2400" dirty="0" smtClean="0">
                <a:latin typeface="Arial"/>
              </a:rPr>
              <a:t>AC </a:t>
            </a:r>
            <a:r>
              <a:rPr lang="en-US" sz="2400" dirty="0">
                <a:latin typeface="Arial"/>
              </a:rPr>
              <a:t>Milan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5319089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ustomShape 1"/>
          <p:cNvSpPr/>
          <p:nvPr/>
        </p:nvSpPr>
        <p:spPr>
          <a:xfrm>
            <a:off x="1294920" y="81000"/>
            <a:ext cx="7767360" cy="752400"/>
          </a:xfrm>
          <a:prstGeom prst="rect">
            <a:avLst/>
          </a:prstGeom>
        </p:spPr>
        <p:txBody>
          <a:bodyPr lIns="90000" tIns="45000" rIns="90000" bIns="45000" anchor="ctr"/>
          <a:lstStyle/>
          <a:p>
            <a:pPr algn="ctr"/>
            <a:r>
              <a:rPr lang="en-US"/>
              <a:t>SLIDE 2 </a:t>
            </a:r>
            <a:endParaRPr/>
          </a:p>
        </p:txBody>
      </p:sp>
      <p:sp>
        <p:nvSpPr>
          <p:cNvPr id="7" name="CustomShape 2"/>
          <p:cNvSpPr/>
          <p:nvPr/>
        </p:nvSpPr>
        <p:spPr>
          <a:xfrm>
            <a:off x="685440" y="1143000"/>
            <a:ext cx="7767360" cy="4797360"/>
          </a:xfrm>
          <a:prstGeom prst="rect">
            <a:avLst/>
          </a:prstGeom>
        </p:spPr>
        <p:txBody>
          <a:bodyPr lIns="90000" tIns="45000" rIns="90000" bIns="45000" anchor="ctr"/>
          <a:lstStyle/>
          <a:p>
            <a:pPr algn="just">
              <a:lnSpc>
                <a:spcPct val="100000"/>
              </a:lnSpc>
              <a:buSzPct val="45000"/>
              <a:buFont typeface="Times New Roman"/>
              <a:buChar char="•"/>
            </a:pPr>
            <a:r>
              <a:rPr lang="en-US"/>
              <a:t>Eric Cantona</a:t>
            </a:r>
            <a:endParaRPr/>
          </a:p>
          <a:p>
            <a:pPr algn="just">
              <a:lnSpc>
                <a:spcPct val="100000"/>
              </a:lnSpc>
              <a:buSzPct val="45000"/>
              <a:buFont typeface="Times New Roman"/>
              <a:buChar char="•"/>
            </a:pPr>
            <a:r>
              <a:rPr lang="en-US"/>
              <a:t>Kaka</a:t>
            </a:r>
            <a:endParaRPr/>
          </a:p>
          <a:p>
            <a:pPr algn="just">
              <a:lnSpc>
                <a:spcPct val="100000"/>
              </a:lnSpc>
              <a:buSzPct val="45000"/>
              <a:buFont typeface="Times New Roman"/>
              <a:buChar char="•"/>
            </a:pPr>
            <a:r>
              <a:rPr lang="en-US"/>
              <a:t>Ronaldo</a:t>
            </a:r>
            <a:endParaRPr/>
          </a:p>
          <a:p>
            <a:pPr algn="just">
              <a:lnSpc>
                <a:spcPct val="100000"/>
              </a:lnSpc>
              <a:buSzPct val="45000"/>
              <a:buFont typeface="Times New Roman"/>
              <a:buChar char="•"/>
            </a:pPr>
            <a:r>
              <a:rPr lang="en-US"/>
              <a:t>The natural scients universitys</a:t>
            </a:r>
            <a:endParaRPr/>
          </a:p>
        </p:txBody>
      </p:sp>
    </p:spTree>
    <p:extLst>
      <p:ext uri="{BB962C8B-B14F-4D97-AF65-F5344CB8AC3E}">
        <p14:creationId xmlns:p14="http://schemas.microsoft.com/office/powerpoint/2010/main" val="15760691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16</Words>
  <Application>Microsoft Office PowerPoint</Application>
  <PresentationFormat>On-screen Show (4:3)</PresentationFormat>
  <Paragraphs>8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test-Title</dc:title>
  <dc:subject>test-Subject</dc:subject>
  <dc:creator>Max Yakimenko</dc:creator>
  <cp:keywords>test-Keywords</cp:keywords>
  <dc:description>test-Comments</dc:description>
  <cp:lastModifiedBy>Max Yakimenko</cp:lastModifiedBy>
  <cp:revision>2</cp:revision>
  <dcterms:created xsi:type="dcterms:W3CDTF">2010-08-31T07:55:58Z</dcterms:created>
  <dcterms:modified xsi:type="dcterms:W3CDTF">2010-08-31T07:59:37Z</dcterms:modified>
</cp:coreProperties>
</file>

<file path=docProps/thumbnail.jpeg>
</file>