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54E2-2881-4243-A134-C9E9578C8D56}" type="datetimeFigureOut">
              <a:rPr lang="fr-FR" smtClean="0"/>
              <a:t>26/08/2014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3BFE5-AEA5-C640-91E8-6329B8FEE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867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54E2-2881-4243-A134-C9E9578C8D56}" type="datetimeFigureOut">
              <a:rPr lang="fr-FR" smtClean="0"/>
              <a:t>26/08/2014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3BFE5-AEA5-C640-91E8-6329B8FEE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016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54E2-2881-4243-A134-C9E9578C8D56}" type="datetimeFigureOut">
              <a:rPr lang="fr-FR" smtClean="0"/>
              <a:t>26/08/2014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3BFE5-AEA5-C640-91E8-6329B8FEE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254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54E2-2881-4243-A134-C9E9578C8D56}" type="datetimeFigureOut">
              <a:rPr lang="fr-FR" smtClean="0"/>
              <a:t>26/08/2014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3BFE5-AEA5-C640-91E8-6329B8FEE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999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54E2-2881-4243-A134-C9E9578C8D56}" type="datetimeFigureOut">
              <a:rPr lang="fr-FR" smtClean="0"/>
              <a:t>26/08/2014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3BFE5-AEA5-C640-91E8-6329B8FEE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698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54E2-2881-4243-A134-C9E9578C8D56}" type="datetimeFigureOut">
              <a:rPr lang="fr-FR" smtClean="0"/>
              <a:t>26/08/2014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3BFE5-AEA5-C640-91E8-6329B8FEE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465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54E2-2881-4243-A134-C9E9578C8D56}" type="datetimeFigureOut">
              <a:rPr lang="fr-FR" smtClean="0"/>
              <a:t>26/08/2014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3BFE5-AEA5-C640-91E8-6329B8FEE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48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54E2-2881-4243-A134-C9E9578C8D56}" type="datetimeFigureOut">
              <a:rPr lang="fr-FR" smtClean="0"/>
              <a:t>26/08/2014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3BFE5-AEA5-C640-91E8-6329B8FEE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366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54E2-2881-4243-A134-C9E9578C8D56}" type="datetimeFigureOut">
              <a:rPr lang="fr-FR" smtClean="0"/>
              <a:t>26/08/2014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3BFE5-AEA5-C640-91E8-6329B8FEE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94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54E2-2881-4243-A134-C9E9578C8D56}" type="datetimeFigureOut">
              <a:rPr lang="fr-FR" smtClean="0"/>
              <a:t>26/08/2014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3BFE5-AEA5-C640-91E8-6329B8FEE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716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54E2-2881-4243-A134-C9E9578C8D56}" type="datetimeFigureOut">
              <a:rPr lang="fr-FR" smtClean="0"/>
              <a:t>26/08/2014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3BFE5-AEA5-C640-91E8-6329B8FEE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387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254E2-2881-4243-A134-C9E9578C8D56}" type="datetimeFigureOut">
              <a:rPr lang="fr-FR" smtClean="0"/>
              <a:t>26/08/2014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3BFE5-AEA5-C640-91E8-6329B8FEE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32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2674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932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428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939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203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776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9246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1196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33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8862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042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8045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5115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1337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4892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9578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9840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foo25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43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921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994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382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587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040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60097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25</Words>
  <Application>Microsoft Macintosh PowerPoint</Application>
  <PresentationFormat>Présentation à l'écran (4:3)</PresentationFormat>
  <Paragraphs>25</Paragraphs>
  <Slides>25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foo1</vt:lpstr>
      <vt:lpstr>foo2</vt:lpstr>
      <vt:lpstr>foo3</vt:lpstr>
      <vt:lpstr>foo4</vt:lpstr>
      <vt:lpstr>foo5</vt:lpstr>
      <vt:lpstr>foo6</vt:lpstr>
      <vt:lpstr>foo7</vt:lpstr>
      <vt:lpstr>foo8</vt:lpstr>
      <vt:lpstr>foo9</vt:lpstr>
      <vt:lpstr>foo10</vt:lpstr>
      <vt:lpstr>foo11</vt:lpstr>
      <vt:lpstr>foo12</vt:lpstr>
      <vt:lpstr>foo13</vt:lpstr>
      <vt:lpstr>foo14</vt:lpstr>
      <vt:lpstr>foo15</vt:lpstr>
      <vt:lpstr>foo16</vt:lpstr>
      <vt:lpstr>foo17</vt:lpstr>
      <vt:lpstr>foo18</vt:lpstr>
      <vt:lpstr>foo19</vt:lpstr>
      <vt:lpstr>foo20</vt:lpstr>
      <vt:lpstr>foo21</vt:lpstr>
      <vt:lpstr>foo22</vt:lpstr>
      <vt:lpstr>foo23</vt:lpstr>
      <vt:lpstr>foo24</vt:lpstr>
      <vt:lpstr>foo25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foo1</dc:title>
  <dc:creator>Nicolas</dc:creator>
  <cp:lastModifiedBy>Nicolas</cp:lastModifiedBy>
  <cp:revision>2</cp:revision>
  <dcterms:created xsi:type="dcterms:W3CDTF">2014-08-26T10:46:52Z</dcterms:created>
  <dcterms:modified xsi:type="dcterms:W3CDTF">2014-08-26T10:50:22Z</dcterms:modified>
</cp:coreProperties>
</file>