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7FB0B-C594-4031-BE5D-1D6169032C8D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95F4F-15C1-4356-9850-8CE21B9E2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943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7FB0B-C594-4031-BE5D-1D6169032C8D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95F4F-15C1-4356-9850-8CE21B9E2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257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7FB0B-C594-4031-BE5D-1D6169032C8D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95F4F-15C1-4356-9850-8CE21B9E2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179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7FB0B-C594-4031-BE5D-1D6169032C8D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95F4F-15C1-4356-9850-8CE21B9E2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495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7FB0B-C594-4031-BE5D-1D6169032C8D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95F4F-15C1-4356-9850-8CE21B9E2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43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7FB0B-C594-4031-BE5D-1D6169032C8D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95F4F-15C1-4356-9850-8CE21B9E2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156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7FB0B-C594-4031-BE5D-1D6169032C8D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95F4F-15C1-4356-9850-8CE21B9E2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25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7FB0B-C594-4031-BE5D-1D6169032C8D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95F4F-15C1-4356-9850-8CE21B9E2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65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7FB0B-C594-4031-BE5D-1D6169032C8D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95F4F-15C1-4356-9850-8CE21B9E2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937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7FB0B-C594-4031-BE5D-1D6169032C8D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95F4F-15C1-4356-9850-8CE21B9E2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794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7FB0B-C594-4031-BE5D-1D6169032C8D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95F4F-15C1-4356-9850-8CE21B9E2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853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17FB0B-C594-4031-BE5D-1D6169032C8D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95F4F-15C1-4356-9850-8CE21B9E2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845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 </a:t>
            </a:r>
            <a:r>
              <a:rPr lang="en-US" smtClean="0"/>
              <a:t>This is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This is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09502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17701</TotalTime>
  <Words>7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 This is title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title</dc:title>
  <dc:creator>exoplatform</dc:creator>
  <cp:lastModifiedBy>exoplatform</cp:lastModifiedBy>
  <cp:revision>4</cp:revision>
  <dcterms:created xsi:type="dcterms:W3CDTF">2014-08-19T08:21:17Z</dcterms:created>
  <dcterms:modified xsi:type="dcterms:W3CDTF">2014-08-19T15:23:08Z</dcterms:modified>
</cp:coreProperties>
</file>