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2" d="100"/>
          <a:sy n="62" d="100"/>
        </p:scale>
        <p:origin x="-149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29435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82570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61793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64955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0439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1568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5252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1656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89373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77943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38535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17FB0B-C594-4031-BE5D-1D6169032C8D}" type="datetimeFigureOut">
              <a:rPr lang="en-US" smtClean="0"/>
              <a:t>8/19/2014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995F4F-15C1-4356-9850-8CE21B9E231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88450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 </a:t>
            </a:r>
            <a:r>
              <a:rPr lang="en-US" smtClean="0"/>
              <a:t>This is title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This is subtitle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909502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17701</TotalTime>
  <Words>7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 This is title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This is title</dc:title>
  <dc:creator>exoplatform</dc:creator>
  <cp:lastModifiedBy>exoplatform</cp:lastModifiedBy>
  <cp:revision>4</cp:revision>
  <dcterms:created xsi:type="dcterms:W3CDTF">2014-08-19T08:21:17Z</dcterms:created>
  <dcterms:modified xsi:type="dcterms:W3CDTF">2014-08-19T15:23:08Z</dcterms:modified>
</cp:coreProperties>
</file>

<file path=docProps/thumbnail.jpeg>
</file>